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89" r:id="rId5"/>
    <p:sldId id="297" r:id="rId6"/>
    <p:sldId id="261" r:id="rId7"/>
    <p:sldId id="299" r:id="rId8"/>
    <p:sldId id="286" r:id="rId9"/>
    <p:sldId id="293" r:id="rId10"/>
    <p:sldId id="266" r:id="rId11"/>
    <p:sldId id="292" r:id="rId12"/>
    <p:sldId id="269" r:id="rId13"/>
    <p:sldId id="298" r:id="rId14"/>
    <p:sldId id="294" r:id="rId15"/>
    <p:sldId id="295" r:id="rId16"/>
    <p:sldId id="282" r:id="rId17"/>
    <p:sldId id="291" r:id="rId18"/>
    <p:sldId id="300" r:id="rId19"/>
    <p:sldId id="301" r:id="rId20"/>
    <p:sldId id="285" r:id="rId21"/>
  </p:sldIdLst>
  <p:sldSz cx="10680700" cy="6007100"/>
  <p:notesSz cx="10680700" cy="60071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2" d="100"/>
          <a:sy n="112" d="100"/>
        </p:scale>
        <p:origin x="144" y="3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1052" y="1862201"/>
            <a:ext cx="9078595" cy="12614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2105" y="3363976"/>
            <a:ext cx="7476490" cy="1501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035" y="1381633"/>
            <a:ext cx="4646104" cy="39646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0560" y="1381633"/>
            <a:ext cx="4646104" cy="39646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035" y="240284"/>
            <a:ext cx="9612630" cy="9611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035" y="1381633"/>
            <a:ext cx="9612630" cy="39646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1438" y="5586603"/>
            <a:ext cx="3417824" cy="300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035" y="5586603"/>
            <a:ext cx="2456561" cy="300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0104" y="5586603"/>
            <a:ext cx="2456561" cy="300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60071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BE05E5-8886-4314-5B39-6E910F776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" y="-397"/>
            <a:ext cx="10679995" cy="60074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вар\Desktop\ДЛЯ СБЕРА\сбер нов\4 года\СКД новы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583" y="0"/>
            <a:ext cx="10680700" cy="60078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60071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7BC2009-8DB6-44CE-5639-A6C1FC529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AABA41-C54E-289C-FA0C-3F929EAA9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" y="-397"/>
            <a:ext cx="10679995" cy="600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00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овар\Desktop\ДЛЯ СБЕРА\сбер нов\4 года\обучающие мероприят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20260"/>
            <a:ext cx="10680700" cy="60078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овар\Desktop\ДЛЯ СБЕРА\сбер нов\4 года\конференци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94"/>
            <a:ext cx="10680700" cy="60078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559534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вар\Desktop\ДЛЯ СБЕРА\сбер нов\4 года\КЛАСТЕР новы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4213"/>
            <a:ext cx="10680700" cy="60078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F75407A-5B98-B2ED-8C83-FA3FC5840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AF7E73-586C-99B7-23A3-4C0DFDCF1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0700" cy="600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68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E4B3BD9-8F5B-2B60-77D8-50299E807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77CB67-ADC1-9B53-F1FE-BCD3CA5EF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" y="-397"/>
            <a:ext cx="10679995" cy="600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19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60071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60071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60071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вар\Desktop\ДЛЯ СБЕРА\сбер нов\4 года\всего услуг итог новы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0679290" cy="6007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Повар\Desktop\ДЛЯ СБЕРА\сбер нов\4 года\смартек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966"/>
            <a:ext cx="10680700" cy="60078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60071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5EA9D-F9ED-EC7C-159B-61A1A6933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4E2CA1-7E12-D262-D0AB-15E65883E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" y="-397"/>
            <a:ext cx="10679995" cy="600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27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537573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вар\Desktop\ДЛЯ СБЕРА\сбер нов\4 года\акселератор цифр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822" y="0"/>
            <a:ext cx="10686172" cy="60109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1063</TotalTime>
  <Words>0</Words>
  <Application>Microsoft Office PowerPoint</Application>
  <PresentationFormat>Произвольный</PresentationFormat>
  <Paragraphs>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14.08.25 ФКИ КК презентация.cdr</dc:title>
  <dc:creator>Повар</dc:creator>
  <cp:lastModifiedBy>Галина Пинчук</cp:lastModifiedBy>
  <cp:revision>5</cp:revision>
  <dcterms:created xsi:type="dcterms:W3CDTF">2025-10-02T14:21:09Z</dcterms:created>
  <dcterms:modified xsi:type="dcterms:W3CDTF">2025-12-12T08:55:29Z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2025-10-02T00:00:00Z</vt:filetime>
  </property>
  <property fmtid="{D5CDD505-2E9C-101B-9397-08002B2CF9AE}" pid="3" name="Creator">
    <vt:lpwstr>CorelDRAW 2020</vt:lpwstr>
  </property>
  <property fmtid="{D5CDD505-2E9C-101B-9397-08002B2CF9AE}" pid="4" name="LastSaved">
    <vt:filetime>2025-10-02T00:00:00Z</vt:filetime>
  </property>
  <property fmtid="{D5CDD505-2E9C-101B-9397-08002B2CF9AE}" pid="5" name="Producer">
    <vt:lpwstr>3-Heights(TM) PDF Security Shell 4.8.25.2 (http://www.pdf-tools.com)</vt:lpwstr>
  </property>
</Properties>
</file>