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0" r:id="rId2"/>
  </p:sldIdLst>
  <p:sldSz cx="9144000" cy="6858000" type="screen4x3"/>
  <p:notesSz cx="6797675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B0D9E6"/>
    <a:srgbClr val="9CD0E0"/>
    <a:srgbClr val="ADD8E5"/>
    <a:srgbClr val="EBD5D5"/>
    <a:srgbClr val="8AC7DA"/>
    <a:srgbClr val="DFF0F5"/>
    <a:srgbClr val="EAF0DC"/>
    <a:srgbClr val="D8E4B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32" autoAdjust="0"/>
    <p:restoredTop sz="90805" autoAdjust="0"/>
  </p:normalViewPr>
  <p:slideViewPr>
    <p:cSldViewPr>
      <p:cViewPr>
        <p:scale>
          <a:sx n="110" d="100"/>
          <a:sy n="110" d="100"/>
        </p:scale>
        <p:origin x="-1740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C39B1D-609D-4086-96AE-DA5BC820721C}" type="datetimeFigureOut">
              <a:rPr lang="ru-RU"/>
              <a:pPr>
                <a:defRPr/>
              </a:pPr>
              <a:t>09.08.2024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16F8FC9-262A-4B7B-912F-868FDE018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1508" name="Номер слайда 3"/>
          <p:cNvSpPr txBox="1">
            <a:spLocks noGrp="1"/>
          </p:cNvSpPr>
          <p:nvPr/>
        </p:nvSpPr>
        <p:spPr bwMode="auto">
          <a:xfrm>
            <a:off x="3849688" y="9431338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10ABDC4-6075-4E6E-9119-C344676BA722}" type="slidenum">
              <a:rPr lang="ru-RU" sz="1200">
                <a:latin typeface="+mn-lt"/>
              </a:rPr>
              <a:pPr algn="r">
                <a:defRPr/>
              </a:pPr>
              <a:t>1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BF5300-137D-4DC9-9935-7C7F641AE22B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8AF2B1-CC87-446B-A392-102A53E4D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E5491-84EF-4FFD-8F7D-EC1F3E091CA7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D160-77D2-45AA-B457-48489C708A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E5DE2-8B0B-4EAA-AD2A-D25F077C3B4A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7DF96-505E-4D10-8C69-82F82D479B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4B417-77C4-41A2-8C06-C40B14D3D70D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657F9-653F-45E2-A882-BC611BC5F5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3FE38-D625-43A1-839D-01D8FCD5B126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F8F057-70C7-4180-ADBD-602028B3F2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16C633-DCA3-41CD-BCCF-A20645264B02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60EAAB9-78A7-403E-B0B0-C2E9ACDA1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16EB82A-B1D1-464C-974B-E684DCF47B51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F3B1971-23DF-4BDC-8622-6DD9F108D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14C41-82C2-4B05-8A9C-632C089FCBEB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52546-CAF6-4477-B0C0-65005E1371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D8B77-76BC-4B3A-B98D-871555792E7D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20C7635-E31D-4B44-9EAC-F8FE81A6AA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E5053-C2E9-4B8D-8D3A-B32D6571991A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DC59D-A1EF-49BB-A35B-CD0D2B1E2B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4F1311-64C2-4524-A494-F25C20FFA3C5}" type="datetimeFigureOut">
              <a:rPr lang="en-US"/>
              <a:pPr>
                <a:defRPr/>
              </a:pPr>
              <a:t>8/9/2024</a:t>
            </a:fld>
            <a:endParaRPr lang="en-US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EE7EE9B-099C-4EF4-9816-0835E0869D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7A045E1-5F7C-4F15-97AC-B0E0049F5F29}" type="datetimeFigureOut">
              <a:rPr lang="en-US"/>
              <a:pPr>
                <a:defRPr/>
              </a:pPr>
              <a:t>8/9/2024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69EA584-CC1A-4C2B-9162-3A3FEDCBA9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9" r:id="rId1"/>
    <p:sldLayoutId id="2147484615" r:id="rId2"/>
    <p:sldLayoutId id="2147484620" r:id="rId3"/>
    <p:sldLayoutId id="2147484621" r:id="rId4"/>
    <p:sldLayoutId id="2147484622" r:id="rId5"/>
    <p:sldLayoutId id="2147484616" r:id="rId6"/>
    <p:sldLayoutId id="2147484623" r:id="rId7"/>
    <p:sldLayoutId id="2147484617" r:id="rId8"/>
    <p:sldLayoutId id="2147484624" r:id="rId9"/>
    <p:sldLayoutId id="2147484618" r:id="rId10"/>
    <p:sldLayoutId id="21474846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5.png"/><Relationship Id="rId7" Type="http://schemas.openxmlformats.org/officeDocument/2006/relationships/hyperlink" Target="mailto:ANOdolgov@yande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ustlab.ekonom@yandex.ru" TargetMode="External"/><Relationship Id="rId5" Type="http://schemas.openxmlformats.org/officeDocument/2006/relationships/hyperlink" Target="mailto:adm.uzoms@yandex.ru" TargetMode="Externa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25" y="0"/>
            <a:ext cx="91217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000125"/>
            <a:ext cx="9144000" cy="5572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4638" indent="-274638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4"/>
              </a:buBlip>
              <a:defRPr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550" y="0"/>
            <a:ext cx="8172450" cy="1125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Муниципальные формы стимулирования  развития малого и среднего предпринимательства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0" y="1123950"/>
          <a:ext cx="9143998" cy="5825490"/>
        </p:xfrm>
        <a:graphic>
          <a:graphicData uri="http://schemas.openxmlformats.org/drawingml/2006/table">
            <a:tbl>
              <a:tblPr/>
              <a:tblGrid>
                <a:gridCol w="1698272"/>
                <a:gridCol w="1734926"/>
                <a:gridCol w="1734926"/>
                <a:gridCol w="1518061"/>
                <a:gridCol w="2457813"/>
              </a:tblGrid>
              <a:tr h="929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Меры муниципальной поддержки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0" marR="95250" marT="142875" marB="1619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Субъекты поддержки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0" marR="95250" marT="142875" marB="1619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мер поддержки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0" marR="95250" marT="142875" marB="1619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Реквизиты документа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0" marR="95250" marT="142875" marB="1619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Контактные данные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0" marR="95250" marT="142875" marB="1619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81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объектов недвижимости в аренду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Субъекты МСП и самозанятые граждане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в аренду объектов недвижимости субъектам СМП и самозанятым гражданам на льготных условиях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Постановление администрации МО Усть-Лабинский район № 286 от 22.03.2022 г.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Краснодарский край, 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Усть-Лабинск, Ленина,33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 по вопросам имущественных отношений управления по вопросам земельных отношений и учета муниципальной собственности          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e-mail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 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adm.uzoms@yandex.ru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Чащина Марина Евгеньевна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тел. 8(86135) 5-09-14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1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Коворкинг-центр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Субъекты МСП и самозанятые граждане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на безвозмездной основе мест в коворкинг-центре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Постановление администрации МО Усть-Лабинский район № 1011 от 28.08.2023г.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Краснодарский край, город Усть-Лабинск, ул. Ленина,38                 2 этаж, управление экономики телефон: (86135) 5-25-68; 8(918)656 32 36.</a:t>
                      </a:r>
                      <a:b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e-mail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ustlab.ekonom@yan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dex.ru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Миленкова Надежда Владимировна     тел. 8(86135) 5-28-68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11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Автономная некоммерческая организация «Центр оказания консультационных и экспертных услуг «экспертиза и бизнес»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Субъекты МСП и самозанятые граждане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Предоставление на безвозмездной основе консультационных услуг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Постановление администрации МО Усть-Лабинский район № 175 от 08.02.2024г.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Краснодарский край, г. Усть-Лабинск, ул. Ленина, д. 85       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e-mail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7"/>
                        </a:rPr>
                        <a:t>ANOdolgov@yandex.ru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Шапран Наталья Алексеевна        Тел. 8(918) 652-72-83</a:t>
                      </a:r>
                    </a:p>
                  </a:txBody>
                  <a:tcPr marL="228600" marR="228600" marT="123825" marB="1619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254" name="Picture 21" descr="Logo&#10;&#10;Description automatically generated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715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6062</TotalTime>
  <Words>187</Words>
  <Application>Microsoft Office PowerPoint</Application>
  <PresentationFormat>Экран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Tw Cen MT</vt:lpstr>
      <vt:lpstr>Wingdings</vt:lpstr>
      <vt:lpstr>Wingdings 2</vt:lpstr>
      <vt:lpstr>Calibri</vt:lpstr>
      <vt:lpstr>Times New Roman</vt:lpstr>
      <vt:lpstr>Median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2356-10149</cp:lastModifiedBy>
  <cp:revision>467</cp:revision>
  <dcterms:created xsi:type="dcterms:W3CDTF">2015-11-24T12:44:14Z</dcterms:created>
  <dcterms:modified xsi:type="dcterms:W3CDTF">2024-08-09T13:18:58Z</dcterms:modified>
</cp:coreProperties>
</file>